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0" r:id="rId4"/>
    <p:sldId id="257" r:id="rId5"/>
    <p:sldId id="258" r:id="rId6"/>
    <p:sldId id="259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80" d="100"/>
          <a:sy n="80" d="100"/>
        </p:scale>
        <p:origin x="72" y="16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98034-3671-9A3E-63F9-C2F9EE244D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01062D-5EE7-0BF9-1E5A-2DCBCF6EC6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49044B-0684-E20E-6363-A1209A6B9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5B867-7C9A-494F-81A7-9D46F8827CDE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981D5A-445D-3972-1DEB-CF94DAE37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312201-BE13-2CEB-C13D-8FCA29E46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BE035-CF8B-420D-AB2C-73BA3DB54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772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C3420-6695-29D3-4820-3E8541E46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94847B-D20B-CA06-0F59-BF1504E0AF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E0183-8778-258E-90C5-558C0140C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5B867-7C9A-494F-81A7-9D46F8827CDE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BD8D2E-6EB6-A893-EDAB-3FFC74112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4AE1D-D5F4-9B0E-142A-C0D5F83F1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BE035-CF8B-420D-AB2C-73BA3DB54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697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7152E8-BE49-A572-283B-4521CFBB55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04A05A-9C05-B430-83D7-5A4B182530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21DA8E-73FA-50CD-3C1C-8ABC3DFFC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5B867-7C9A-494F-81A7-9D46F8827CDE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AE4773-DE95-2F02-49C5-C27C82629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115DF4-DFED-24D6-B18D-EB14E6323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BE035-CF8B-420D-AB2C-73BA3DB54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528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F7EB4-F424-4F81-BF0E-36115BD91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1AC7B-5899-E153-9379-A207BF0E8A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C3CBC-D6CA-9F3A-9A01-ADBA4144F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5B867-7C9A-494F-81A7-9D46F8827CDE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28774E-F040-B2E5-18AF-CFE1AB3BA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6248D-CE58-12BE-8379-2A1EE778C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BE035-CF8B-420D-AB2C-73BA3DB54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998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A1121-1BC2-04EC-545B-47A0BFD4F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CAEEA3-2A25-324A-9165-870E8DDDC1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1CBB62-C04F-5216-FF86-69A5A43C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5B867-7C9A-494F-81A7-9D46F8827CDE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0AE85-86BA-802B-FDBC-131B842FE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6548C1-BA27-37A0-CAD3-0C34C1848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BE035-CF8B-420D-AB2C-73BA3DB54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713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A0917-1E45-A2AB-A20B-3B355E55B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6E481-0223-713C-37B5-882D237F68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BA03A4-C84D-10F0-2CDD-0F8F3A4A1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3F6FFE-5EC8-FBEF-EC1E-29B537D4F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5B867-7C9A-494F-81A7-9D46F8827CDE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4BBA16-444C-A087-5EF2-817135786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CCEB67-975F-CB4A-4670-D0F1AD419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BE035-CF8B-420D-AB2C-73BA3DB54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102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0F3BE-EDD3-759F-46DC-197921CA3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639A6-4B84-4283-FAF6-4B538C9EF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BC24F6-034E-A9A0-C034-91E03F278B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A8280B-56BB-34A9-6FF3-1D0ABF37AA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7B029A-0982-BA19-B47C-D781BE5D18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2B7F88-A187-71A1-90C9-28A34E93F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5B867-7C9A-494F-81A7-9D46F8827CDE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C8384D-278F-A239-F388-79A17FCA5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DF884D-CBA3-C8AF-AFE9-03E10DC9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BE035-CF8B-420D-AB2C-73BA3DB54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730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85573-A2B4-D963-6A57-BB3AB7491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7740D5-6765-B615-196F-373ED45B6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5B867-7C9A-494F-81A7-9D46F8827CDE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10AFE3-6476-8ABB-A38A-299C28903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E7890B-173E-8330-2621-C0CB4B1DB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BE035-CF8B-420D-AB2C-73BA3DB54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975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B7EA02-7723-7E5A-F1AF-E19E6446E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5B867-7C9A-494F-81A7-9D46F8827CDE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34B6A1-A7FC-4668-3901-9F6B182A2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5A105C-2C83-2003-C5FB-5AB73FD84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BE035-CF8B-420D-AB2C-73BA3DB54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148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A7B68-A8F9-B7DE-DB52-84A63E417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D07EF4-6CF6-625E-A2C0-8514F047B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FBBCAC-7BD6-38D1-2021-7589D39643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985866-1755-F6AD-34AD-3CF66EEA3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5B867-7C9A-494F-81A7-9D46F8827CDE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48E402-EBBC-3D0D-C6CF-2B70C2ECD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F87B88-A360-F7D1-811F-202E0AC0F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BE035-CF8B-420D-AB2C-73BA3DB54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841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1D7A1-6BFA-2718-E5F8-60433DF23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012B6E-FB3A-2204-AA17-B9C209BEA9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A8280C-8EB9-D66A-9AE0-D678A68741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48CAE0-4FAF-0242-C7A5-DBEF30EA3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5B867-7C9A-494F-81A7-9D46F8827CDE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008CCA-C2B4-5B80-B64B-A55506B5F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863EB0-2F3B-3E90-58C4-99EF52C72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BE035-CF8B-420D-AB2C-73BA3DB54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826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37851D-44BB-D67A-CC4F-6256EB8BF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DEFEB3-9B04-9F1D-D704-8AF45D7E0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F12BE1-12B6-B2E2-4A2D-B460E97359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E5B867-7C9A-494F-81A7-9D46F8827CDE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D86C5-1F47-F1CE-C7C1-0D270C1B47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EB8486-8D26-8588-7D54-CB77712CBE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0BE035-CF8B-420D-AB2C-73BA3DB542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899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72DD3-DF2E-AAD3-DEF4-9BCAE5A0C4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Pitch Deck Template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B27AFB-1E18-94CD-A9F6-C0EB9E224B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University Innovation Hub Program </a:t>
            </a:r>
          </a:p>
        </p:txBody>
      </p:sp>
      <p:pic>
        <p:nvPicPr>
          <p:cNvPr id="5" name="Picture 4" descr="A blue globe with black background&#10;&#10;Description automatically generated">
            <a:extLst>
              <a:ext uri="{FF2B5EF4-FFF2-40B4-BE49-F238E27FC236}">
                <a16:creationId xmlns:a16="http://schemas.microsoft.com/office/drawing/2014/main" id="{3748DAE3-503A-16A6-6F7F-6BE0EC8546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50" y="4971605"/>
            <a:ext cx="12192000" cy="1528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456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77850-6610-5F0C-4C22-AE9D16AA3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Pitch Deck Template Guidance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BA3F6A-8D4A-FE65-41F3-0DD150A4F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We provide a foundational template to help structure your presentation effectively.</a:t>
            </a:r>
          </a:p>
          <a:p>
            <a:r>
              <a:rPr lang="en-US" dirty="0"/>
              <a:t>The template outlines essential components to showcase the potential of your innovation.</a:t>
            </a:r>
          </a:p>
          <a:p>
            <a:r>
              <a:rPr lang="en-US" dirty="0"/>
              <a:t>Customization Encouraged: Feel free to personalize your pitch deck with designs, fonts, and colors that best represent your team’s unique vision.</a:t>
            </a:r>
          </a:p>
          <a:p>
            <a:r>
              <a:rPr lang="en-US" dirty="0"/>
              <a:t>Showcase Creativity: Use the template as a starting point and adapt it to highlight your project’s individuality and strengths.</a:t>
            </a:r>
          </a:p>
          <a:p>
            <a:r>
              <a:rPr lang="en-US" b="1" dirty="0"/>
              <a:t>Objective</a:t>
            </a:r>
            <a:r>
              <a:rPr lang="en-US" dirty="0"/>
              <a:t>: Create a compelling and visually appealing presentation that captures the essence of your innovative idea while demonstrating your team's creativity and spirit. </a:t>
            </a:r>
            <a:r>
              <a:rPr lang="en-US" b="1" dirty="0"/>
              <a:t>Good Luck!</a:t>
            </a:r>
          </a:p>
        </p:txBody>
      </p:sp>
    </p:spTree>
    <p:extLst>
      <p:ext uri="{BB962C8B-B14F-4D97-AF65-F5344CB8AC3E}">
        <p14:creationId xmlns:p14="http://schemas.microsoft.com/office/powerpoint/2010/main" val="3869230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456C9-DF07-3815-199A-1A314643A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Innovation and Novelty of Idea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650235-1410-E20A-FA15-8DF999950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Present a unique and creative idea that stands out from existing solutions. Clearly articulate what makes your idea innovative.</a:t>
            </a:r>
          </a:p>
        </p:txBody>
      </p:sp>
    </p:spTree>
    <p:extLst>
      <p:ext uri="{BB962C8B-B14F-4D97-AF65-F5344CB8AC3E}">
        <p14:creationId xmlns:p14="http://schemas.microsoft.com/office/powerpoint/2010/main" val="1269801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2716C-422F-FF86-9EFC-60C64CEF1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Problem Market &amp; Solutions Fit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741D4-A94C-7260-DAC1-421AE52D0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Demonstrate a clear understanding of the target market and the specific problem your idea solves. Explain why your solution is effective.</a:t>
            </a:r>
          </a:p>
        </p:txBody>
      </p:sp>
    </p:spTree>
    <p:extLst>
      <p:ext uri="{BB962C8B-B14F-4D97-AF65-F5344CB8AC3E}">
        <p14:creationId xmlns:p14="http://schemas.microsoft.com/office/powerpoint/2010/main" val="3697746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82D2C-5CFD-D83A-DD26-610B25E1D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Commercialization Prospects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67CF4-3F9F-44AB-FE04-3F1017303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Show the potential for your idea to be turned into a viable product or service. Include potential market size and how it can be scaled.</a:t>
            </a:r>
          </a:p>
        </p:txBody>
      </p:sp>
    </p:spTree>
    <p:extLst>
      <p:ext uri="{BB962C8B-B14F-4D97-AF65-F5344CB8AC3E}">
        <p14:creationId xmlns:p14="http://schemas.microsoft.com/office/powerpoint/2010/main" val="3665195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5A7EE-B561-0D9F-7F58-51E9C646A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Team Diversity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C33B5B-7362-AA84-B8AA-8406EC1C2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Highlight the diverse backgrounds and expertise of your team members. Explain how this diversity contributes to your project’s strength.</a:t>
            </a:r>
          </a:p>
        </p:txBody>
      </p:sp>
    </p:spTree>
    <p:extLst>
      <p:ext uri="{BB962C8B-B14F-4D97-AF65-F5344CB8AC3E}">
        <p14:creationId xmlns:p14="http://schemas.microsoft.com/office/powerpoint/2010/main" val="2438979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DE74D-E61C-DBF0-316B-BF780895D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Team Depth/Strength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FA3E0-4655-25C6-891F-E36BCBCF8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Describe your team's domain knowledge and experiences. Show how your team’s skills align with the goals of your project. </a:t>
            </a:r>
          </a:p>
        </p:txBody>
      </p:sp>
    </p:spTree>
    <p:extLst>
      <p:ext uri="{BB962C8B-B14F-4D97-AF65-F5344CB8AC3E}">
        <p14:creationId xmlns:p14="http://schemas.microsoft.com/office/powerpoint/2010/main" val="1047653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245</Words>
  <Application>Microsoft Office PowerPoint</Application>
  <PresentationFormat>Widescreen</PresentationFormat>
  <Paragraphs>18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Pitch Deck Template</vt:lpstr>
      <vt:lpstr>Pitch Deck Template Guidance</vt:lpstr>
      <vt:lpstr>Innovation and Novelty of Idea </vt:lpstr>
      <vt:lpstr> Problem Market &amp; Solutions Fit </vt:lpstr>
      <vt:lpstr> Commercialization Prospects </vt:lpstr>
      <vt:lpstr> Team Diversity </vt:lpstr>
      <vt:lpstr> Team Depth/Strength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Pitch Deck Template</dc:title>
  <dc:creator>Syed Farhan</dc:creator>
  <cp:lastModifiedBy>Syed Farhan</cp:lastModifiedBy>
  <cp:revision>2</cp:revision>
  <dcterms:created xsi:type="dcterms:W3CDTF">2024-05-07T18:40:33Z</dcterms:created>
  <dcterms:modified xsi:type="dcterms:W3CDTF">2024-05-11T13:07:20Z</dcterms:modified>
</cp:coreProperties>
</file>